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6" r:id="rId4"/>
  </p:sldMasterIdLst>
  <p:notesMasterIdLst>
    <p:notesMasterId r:id="rId13"/>
  </p:notesMasterIdLst>
  <p:sldIdLst>
    <p:sldId id="322" r:id="rId5"/>
    <p:sldId id="331" r:id="rId6"/>
    <p:sldId id="334" r:id="rId7"/>
    <p:sldId id="336" r:id="rId8"/>
    <p:sldId id="337" r:id="rId9"/>
    <p:sldId id="339" r:id="rId10"/>
    <p:sldId id="321" r:id="rId11"/>
    <p:sldId id="34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mita Shankar" initials="SS" lastIdx="1" clrIdx="0">
    <p:extLst>
      <p:ext uri="{19B8F6BF-5375-455C-9EA6-DF929625EA0E}">
        <p15:presenceInfo xmlns:p15="http://schemas.microsoft.com/office/powerpoint/2012/main" userId="5ca5bd944c988f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51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38" autoAdjust="0"/>
    <p:restoredTop sz="84970" autoAdjust="0"/>
  </p:normalViewPr>
  <p:slideViewPr>
    <p:cSldViewPr snapToGrid="0">
      <p:cViewPr varScale="1">
        <p:scale>
          <a:sx n="83" d="100"/>
          <a:sy n="83" d="100"/>
        </p:scale>
        <p:origin x="2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A2170-AAA7-4D0A-84B5-7847465B31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93D696C-7849-425B-B944-A6B881E3F3E3}">
      <dgm:prSet phldrT="[Text]"/>
      <dgm:spPr/>
      <dgm:t>
        <a:bodyPr/>
        <a:lstStyle/>
        <a:p>
          <a:r>
            <a:rPr lang="en-IN" dirty="0"/>
            <a:t>MAJOR FACTORS OF FOREIGN MARKET SELECTION </a:t>
          </a:r>
        </a:p>
      </dgm:t>
    </dgm:pt>
    <dgm:pt modelId="{A671C962-3658-4EDC-988C-DA6864A3A8A2}" type="parTrans" cxnId="{02F72EEF-024B-4AC0-A8CE-BA24241948A5}">
      <dgm:prSet/>
      <dgm:spPr/>
      <dgm:t>
        <a:bodyPr/>
        <a:lstStyle/>
        <a:p>
          <a:endParaRPr lang="en-IN"/>
        </a:p>
      </dgm:t>
    </dgm:pt>
    <dgm:pt modelId="{95233645-28E0-4FAB-A56E-97D454430EB0}" type="sibTrans" cxnId="{02F72EEF-024B-4AC0-A8CE-BA24241948A5}">
      <dgm:prSet/>
      <dgm:spPr/>
      <dgm:t>
        <a:bodyPr/>
        <a:lstStyle/>
        <a:p>
          <a:endParaRPr lang="en-IN"/>
        </a:p>
      </dgm:t>
    </dgm:pt>
    <dgm:pt modelId="{B9905F98-7CB9-4A84-8713-3FFDD27BAC13}">
      <dgm:prSet phldrT="[Text]"/>
      <dgm:spPr/>
      <dgm:t>
        <a:bodyPr/>
        <a:lstStyle/>
        <a:p>
          <a:r>
            <a:rPr lang="en-IN" dirty="0"/>
            <a:t>MARKET RELATED FACTORS </a:t>
          </a:r>
        </a:p>
      </dgm:t>
    </dgm:pt>
    <dgm:pt modelId="{97755DA7-57AA-4A4E-9F27-62802D332885}" type="parTrans" cxnId="{52EECB10-A5C3-4519-B19E-C85ECF35E13B}">
      <dgm:prSet/>
      <dgm:spPr/>
      <dgm:t>
        <a:bodyPr/>
        <a:lstStyle/>
        <a:p>
          <a:endParaRPr lang="en-IN"/>
        </a:p>
      </dgm:t>
    </dgm:pt>
    <dgm:pt modelId="{6FCD610E-A94B-4F9E-B0E2-780EC19D6F54}" type="sibTrans" cxnId="{52EECB10-A5C3-4519-B19E-C85ECF35E13B}">
      <dgm:prSet/>
      <dgm:spPr/>
      <dgm:t>
        <a:bodyPr/>
        <a:lstStyle/>
        <a:p>
          <a:endParaRPr lang="en-IN"/>
        </a:p>
      </dgm:t>
    </dgm:pt>
    <dgm:pt modelId="{F5F40FC9-C4CB-47B7-8ACE-119CE91CACE9}">
      <dgm:prSet phldrT="[Text]"/>
      <dgm:spPr/>
      <dgm:t>
        <a:bodyPr/>
        <a:lstStyle/>
        <a:p>
          <a:r>
            <a:rPr lang="en-IN" dirty="0"/>
            <a:t>FIRM RELATED FACTORS </a:t>
          </a:r>
        </a:p>
      </dgm:t>
    </dgm:pt>
    <dgm:pt modelId="{2C7CACB7-2D4F-4B56-9ADD-B1552232714F}" type="sibTrans" cxnId="{9C6E136F-99C3-4E51-B6F3-2CAEA6A08A20}">
      <dgm:prSet/>
      <dgm:spPr/>
      <dgm:t>
        <a:bodyPr/>
        <a:lstStyle/>
        <a:p>
          <a:endParaRPr lang="en-IN"/>
        </a:p>
      </dgm:t>
    </dgm:pt>
    <dgm:pt modelId="{42160913-4641-4CA3-BB1B-54609F21228D}" type="parTrans" cxnId="{9C6E136F-99C3-4E51-B6F3-2CAEA6A08A20}">
      <dgm:prSet/>
      <dgm:spPr/>
      <dgm:t>
        <a:bodyPr/>
        <a:lstStyle/>
        <a:p>
          <a:endParaRPr lang="en-IN"/>
        </a:p>
      </dgm:t>
    </dgm:pt>
    <dgm:pt modelId="{34842619-4C2F-4A01-9D5E-2398D4A3F220}" type="pres">
      <dgm:prSet presAssocID="{38CA2170-AAA7-4D0A-84B5-7847465B31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56B254-813A-4697-AB73-4A15B3CBE027}" type="pres">
      <dgm:prSet presAssocID="{193D696C-7849-425B-B944-A6B881E3F3E3}" presName="hierRoot1" presStyleCnt="0"/>
      <dgm:spPr/>
    </dgm:pt>
    <dgm:pt modelId="{5A6278C7-11BB-44FD-81BD-6EC277EFA4BC}" type="pres">
      <dgm:prSet presAssocID="{193D696C-7849-425B-B944-A6B881E3F3E3}" presName="composite" presStyleCnt="0"/>
      <dgm:spPr/>
    </dgm:pt>
    <dgm:pt modelId="{766C61F9-9492-48B4-BF89-77B79900F25E}" type="pres">
      <dgm:prSet presAssocID="{193D696C-7849-425B-B944-A6B881E3F3E3}" presName="background" presStyleLbl="node0" presStyleIdx="0" presStyleCnt="1"/>
      <dgm:spPr/>
    </dgm:pt>
    <dgm:pt modelId="{3F853D45-FBC4-44E7-98D2-CE8991CC3116}" type="pres">
      <dgm:prSet presAssocID="{193D696C-7849-425B-B944-A6B881E3F3E3}" presName="text" presStyleLbl="fgAcc0" presStyleIdx="0" presStyleCnt="1" custScaleX="281721">
        <dgm:presLayoutVars>
          <dgm:chPref val="3"/>
        </dgm:presLayoutVars>
      </dgm:prSet>
      <dgm:spPr/>
    </dgm:pt>
    <dgm:pt modelId="{6179791F-909D-47CC-9CE2-4B329EFE6557}" type="pres">
      <dgm:prSet presAssocID="{193D696C-7849-425B-B944-A6B881E3F3E3}" presName="hierChild2" presStyleCnt="0"/>
      <dgm:spPr/>
    </dgm:pt>
    <dgm:pt modelId="{E5709F1A-6663-49A8-8963-9C0B07377C75}" type="pres">
      <dgm:prSet presAssocID="{42160913-4641-4CA3-BB1B-54609F21228D}" presName="Name10" presStyleLbl="parChTrans1D2" presStyleIdx="0" presStyleCnt="2"/>
      <dgm:spPr/>
    </dgm:pt>
    <dgm:pt modelId="{3737D76F-E974-4A49-AB38-964DCBC8FEAA}" type="pres">
      <dgm:prSet presAssocID="{F5F40FC9-C4CB-47B7-8ACE-119CE91CACE9}" presName="hierRoot2" presStyleCnt="0"/>
      <dgm:spPr/>
    </dgm:pt>
    <dgm:pt modelId="{426AEDE9-12DE-4160-B924-EF3767A0756F}" type="pres">
      <dgm:prSet presAssocID="{F5F40FC9-C4CB-47B7-8ACE-119CE91CACE9}" presName="composite2" presStyleCnt="0"/>
      <dgm:spPr/>
    </dgm:pt>
    <dgm:pt modelId="{EB5DE8F7-8F53-4B0D-AEDC-6F29FAB77211}" type="pres">
      <dgm:prSet presAssocID="{F5F40FC9-C4CB-47B7-8ACE-119CE91CACE9}" presName="background2" presStyleLbl="node2" presStyleIdx="0" presStyleCnt="2"/>
      <dgm:spPr/>
    </dgm:pt>
    <dgm:pt modelId="{26EA6943-2255-4F76-87A4-C18C77E232D3}" type="pres">
      <dgm:prSet presAssocID="{F5F40FC9-C4CB-47B7-8ACE-119CE91CACE9}" presName="text2" presStyleLbl="fgAcc2" presStyleIdx="0" presStyleCnt="2" custScaleX="244983">
        <dgm:presLayoutVars>
          <dgm:chPref val="3"/>
        </dgm:presLayoutVars>
      </dgm:prSet>
      <dgm:spPr/>
    </dgm:pt>
    <dgm:pt modelId="{78D8109A-0AF9-40EE-A85D-8C00906EAEC5}" type="pres">
      <dgm:prSet presAssocID="{F5F40FC9-C4CB-47B7-8ACE-119CE91CACE9}" presName="hierChild3" presStyleCnt="0"/>
      <dgm:spPr/>
    </dgm:pt>
    <dgm:pt modelId="{A2928F78-34BD-4D14-BAD6-A9D68913709E}" type="pres">
      <dgm:prSet presAssocID="{97755DA7-57AA-4A4E-9F27-62802D332885}" presName="Name10" presStyleLbl="parChTrans1D2" presStyleIdx="1" presStyleCnt="2"/>
      <dgm:spPr/>
    </dgm:pt>
    <dgm:pt modelId="{08227689-CC69-41B7-8747-AEFBE1AF2568}" type="pres">
      <dgm:prSet presAssocID="{B9905F98-7CB9-4A84-8713-3FFDD27BAC13}" presName="hierRoot2" presStyleCnt="0"/>
      <dgm:spPr/>
    </dgm:pt>
    <dgm:pt modelId="{714FE562-DFD6-456C-9DDB-E6349F3F49F8}" type="pres">
      <dgm:prSet presAssocID="{B9905F98-7CB9-4A84-8713-3FFDD27BAC13}" presName="composite2" presStyleCnt="0"/>
      <dgm:spPr/>
    </dgm:pt>
    <dgm:pt modelId="{048347FC-3D73-4074-AD2A-AC709F146233}" type="pres">
      <dgm:prSet presAssocID="{B9905F98-7CB9-4A84-8713-3FFDD27BAC13}" presName="background2" presStyleLbl="node2" presStyleIdx="1" presStyleCnt="2"/>
      <dgm:spPr/>
    </dgm:pt>
    <dgm:pt modelId="{BB8F4228-490E-45D6-ACBF-462C192C1C2D}" type="pres">
      <dgm:prSet presAssocID="{B9905F98-7CB9-4A84-8713-3FFDD27BAC13}" presName="text2" presStyleLbl="fgAcc2" presStyleIdx="1" presStyleCnt="2" custScaleX="265167">
        <dgm:presLayoutVars>
          <dgm:chPref val="3"/>
        </dgm:presLayoutVars>
      </dgm:prSet>
      <dgm:spPr/>
    </dgm:pt>
    <dgm:pt modelId="{2C805D43-65D3-41FE-9A6B-D3CFE78FBCBC}" type="pres">
      <dgm:prSet presAssocID="{B9905F98-7CB9-4A84-8713-3FFDD27BAC13}" presName="hierChild3" presStyleCnt="0"/>
      <dgm:spPr/>
    </dgm:pt>
  </dgm:ptLst>
  <dgm:cxnLst>
    <dgm:cxn modelId="{52EECB10-A5C3-4519-B19E-C85ECF35E13B}" srcId="{193D696C-7849-425B-B944-A6B881E3F3E3}" destId="{B9905F98-7CB9-4A84-8713-3FFDD27BAC13}" srcOrd="1" destOrd="0" parTransId="{97755DA7-57AA-4A4E-9F27-62802D332885}" sibTransId="{6FCD610E-A94B-4F9E-B0E2-780EC19D6F54}"/>
    <dgm:cxn modelId="{1B21E010-E93C-4264-9607-ACD9E17A714B}" type="presOf" srcId="{38CA2170-AAA7-4D0A-84B5-7847465B31C9}" destId="{34842619-4C2F-4A01-9D5E-2398D4A3F220}" srcOrd="0" destOrd="0" presId="urn:microsoft.com/office/officeart/2005/8/layout/hierarchy1"/>
    <dgm:cxn modelId="{0FB3CC24-DC23-4B12-9D82-F76B0D2A9413}" type="presOf" srcId="{42160913-4641-4CA3-BB1B-54609F21228D}" destId="{E5709F1A-6663-49A8-8963-9C0B07377C75}" srcOrd="0" destOrd="0" presId="urn:microsoft.com/office/officeart/2005/8/layout/hierarchy1"/>
    <dgm:cxn modelId="{2B031937-D887-4A02-B9E8-284DD23796F0}" type="presOf" srcId="{97755DA7-57AA-4A4E-9F27-62802D332885}" destId="{A2928F78-34BD-4D14-BAD6-A9D68913709E}" srcOrd="0" destOrd="0" presId="urn:microsoft.com/office/officeart/2005/8/layout/hierarchy1"/>
    <dgm:cxn modelId="{21FD9B43-2205-44AE-9887-4A1DE9367828}" type="presOf" srcId="{B9905F98-7CB9-4A84-8713-3FFDD27BAC13}" destId="{BB8F4228-490E-45D6-ACBF-462C192C1C2D}" srcOrd="0" destOrd="0" presId="urn:microsoft.com/office/officeart/2005/8/layout/hierarchy1"/>
    <dgm:cxn modelId="{39C3E365-AF30-4E4F-B875-D4FBD0233B69}" type="presOf" srcId="{F5F40FC9-C4CB-47B7-8ACE-119CE91CACE9}" destId="{26EA6943-2255-4F76-87A4-C18C77E232D3}" srcOrd="0" destOrd="0" presId="urn:microsoft.com/office/officeart/2005/8/layout/hierarchy1"/>
    <dgm:cxn modelId="{9C6E136F-99C3-4E51-B6F3-2CAEA6A08A20}" srcId="{193D696C-7849-425B-B944-A6B881E3F3E3}" destId="{F5F40FC9-C4CB-47B7-8ACE-119CE91CACE9}" srcOrd="0" destOrd="0" parTransId="{42160913-4641-4CA3-BB1B-54609F21228D}" sibTransId="{2C7CACB7-2D4F-4B56-9ADD-B1552232714F}"/>
    <dgm:cxn modelId="{01795C82-378C-46D0-858E-B172B0095E6A}" type="presOf" srcId="{193D696C-7849-425B-B944-A6B881E3F3E3}" destId="{3F853D45-FBC4-44E7-98D2-CE8991CC3116}" srcOrd="0" destOrd="0" presId="urn:microsoft.com/office/officeart/2005/8/layout/hierarchy1"/>
    <dgm:cxn modelId="{02F72EEF-024B-4AC0-A8CE-BA24241948A5}" srcId="{38CA2170-AAA7-4D0A-84B5-7847465B31C9}" destId="{193D696C-7849-425B-B944-A6B881E3F3E3}" srcOrd="0" destOrd="0" parTransId="{A671C962-3658-4EDC-988C-DA6864A3A8A2}" sibTransId="{95233645-28E0-4FAB-A56E-97D454430EB0}"/>
    <dgm:cxn modelId="{C7E32E3C-A409-4A50-AEBD-EDF91C660601}" type="presParOf" srcId="{34842619-4C2F-4A01-9D5E-2398D4A3F220}" destId="{F856B254-813A-4697-AB73-4A15B3CBE027}" srcOrd="0" destOrd="0" presId="urn:microsoft.com/office/officeart/2005/8/layout/hierarchy1"/>
    <dgm:cxn modelId="{DCD55874-27BB-42EA-99FE-B8D28564EB83}" type="presParOf" srcId="{F856B254-813A-4697-AB73-4A15B3CBE027}" destId="{5A6278C7-11BB-44FD-81BD-6EC277EFA4BC}" srcOrd="0" destOrd="0" presId="urn:microsoft.com/office/officeart/2005/8/layout/hierarchy1"/>
    <dgm:cxn modelId="{2164F6D1-F24F-4442-820F-E72F5C587E9A}" type="presParOf" srcId="{5A6278C7-11BB-44FD-81BD-6EC277EFA4BC}" destId="{766C61F9-9492-48B4-BF89-77B79900F25E}" srcOrd="0" destOrd="0" presId="urn:microsoft.com/office/officeart/2005/8/layout/hierarchy1"/>
    <dgm:cxn modelId="{333B40EE-4E06-4C2A-A442-3A96F0ED2639}" type="presParOf" srcId="{5A6278C7-11BB-44FD-81BD-6EC277EFA4BC}" destId="{3F853D45-FBC4-44E7-98D2-CE8991CC3116}" srcOrd="1" destOrd="0" presId="urn:microsoft.com/office/officeart/2005/8/layout/hierarchy1"/>
    <dgm:cxn modelId="{EA852627-BF50-4AF5-876F-588B102AA297}" type="presParOf" srcId="{F856B254-813A-4697-AB73-4A15B3CBE027}" destId="{6179791F-909D-47CC-9CE2-4B329EFE6557}" srcOrd="1" destOrd="0" presId="urn:microsoft.com/office/officeart/2005/8/layout/hierarchy1"/>
    <dgm:cxn modelId="{50A91F6D-2C73-4FFC-B9D4-02BE77C2F4F4}" type="presParOf" srcId="{6179791F-909D-47CC-9CE2-4B329EFE6557}" destId="{E5709F1A-6663-49A8-8963-9C0B07377C75}" srcOrd="0" destOrd="0" presId="urn:microsoft.com/office/officeart/2005/8/layout/hierarchy1"/>
    <dgm:cxn modelId="{B45447A8-490F-4F64-AA39-07D8B3D6D17F}" type="presParOf" srcId="{6179791F-909D-47CC-9CE2-4B329EFE6557}" destId="{3737D76F-E974-4A49-AB38-964DCBC8FEAA}" srcOrd="1" destOrd="0" presId="urn:microsoft.com/office/officeart/2005/8/layout/hierarchy1"/>
    <dgm:cxn modelId="{99C13CF1-C194-4408-ABF5-DD1C1F3E9CEB}" type="presParOf" srcId="{3737D76F-E974-4A49-AB38-964DCBC8FEAA}" destId="{426AEDE9-12DE-4160-B924-EF3767A0756F}" srcOrd="0" destOrd="0" presId="urn:microsoft.com/office/officeart/2005/8/layout/hierarchy1"/>
    <dgm:cxn modelId="{F50203C1-1329-47C8-B147-3B42677DC4B7}" type="presParOf" srcId="{426AEDE9-12DE-4160-B924-EF3767A0756F}" destId="{EB5DE8F7-8F53-4B0D-AEDC-6F29FAB77211}" srcOrd="0" destOrd="0" presId="urn:microsoft.com/office/officeart/2005/8/layout/hierarchy1"/>
    <dgm:cxn modelId="{4403859B-CF67-49AF-A728-CD66E404DC8A}" type="presParOf" srcId="{426AEDE9-12DE-4160-B924-EF3767A0756F}" destId="{26EA6943-2255-4F76-87A4-C18C77E232D3}" srcOrd="1" destOrd="0" presId="urn:microsoft.com/office/officeart/2005/8/layout/hierarchy1"/>
    <dgm:cxn modelId="{F7EE8CDB-1F8D-4C09-98CB-89AC30955221}" type="presParOf" srcId="{3737D76F-E974-4A49-AB38-964DCBC8FEAA}" destId="{78D8109A-0AF9-40EE-A85D-8C00906EAEC5}" srcOrd="1" destOrd="0" presId="urn:microsoft.com/office/officeart/2005/8/layout/hierarchy1"/>
    <dgm:cxn modelId="{75B67A51-B5FD-437F-AB76-B1F9E714D260}" type="presParOf" srcId="{6179791F-909D-47CC-9CE2-4B329EFE6557}" destId="{A2928F78-34BD-4D14-BAD6-A9D68913709E}" srcOrd="2" destOrd="0" presId="urn:microsoft.com/office/officeart/2005/8/layout/hierarchy1"/>
    <dgm:cxn modelId="{8EF0A623-67F0-47B7-BEFA-7F7DA6A08DC6}" type="presParOf" srcId="{6179791F-909D-47CC-9CE2-4B329EFE6557}" destId="{08227689-CC69-41B7-8747-AEFBE1AF2568}" srcOrd="3" destOrd="0" presId="urn:microsoft.com/office/officeart/2005/8/layout/hierarchy1"/>
    <dgm:cxn modelId="{35316CBF-89F1-4BC9-93DE-1F877D036F08}" type="presParOf" srcId="{08227689-CC69-41B7-8747-AEFBE1AF2568}" destId="{714FE562-DFD6-456C-9DDB-E6349F3F49F8}" srcOrd="0" destOrd="0" presId="urn:microsoft.com/office/officeart/2005/8/layout/hierarchy1"/>
    <dgm:cxn modelId="{54721B1B-7806-4CB9-BB55-B71E8E1A5690}" type="presParOf" srcId="{714FE562-DFD6-456C-9DDB-E6349F3F49F8}" destId="{048347FC-3D73-4074-AD2A-AC709F146233}" srcOrd="0" destOrd="0" presId="urn:microsoft.com/office/officeart/2005/8/layout/hierarchy1"/>
    <dgm:cxn modelId="{B34CC2A2-C8E4-4415-9E44-36E1E0752F5E}" type="presParOf" srcId="{714FE562-DFD6-456C-9DDB-E6349F3F49F8}" destId="{BB8F4228-490E-45D6-ACBF-462C192C1C2D}" srcOrd="1" destOrd="0" presId="urn:microsoft.com/office/officeart/2005/8/layout/hierarchy1"/>
    <dgm:cxn modelId="{BD608C6C-4500-4B37-AA53-060FE6A899AF}" type="presParOf" srcId="{08227689-CC69-41B7-8747-AEFBE1AF2568}" destId="{2C805D43-65D3-41FE-9A6B-D3CFE78FBC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CA2170-AAA7-4D0A-84B5-7847465B31C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93D696C-7849-425B-B944-A6B881E3F3E3}">
      <dgm:prSet phldrT="[Text]"/>
      <dgm:spPr/>
      <dgm:t>
        <a:bodyPr/>
        <a:lstStyle/>
        <a:p>
          <a:r>
            <a:rPr lang="en-IN" dirty="0"/>
            <a:t>MARKET RELATED FACTORS </a:t>
          </a:r>
        </a:p>
      </dgm:t>
    </dgm:pt>
    <dgm:pt modelId="{A671C962-3658-4EDC-988C-DA6864A3A8A2}" type="parTrans" cxnId="{02F72EEF-024B-4AC0-A8CE-BA24241948A5}">
      <dgm:prSet/>
      <dgm:spPr/>
      <dgm:t>
        <a:bodyPr/>
        <a:lstStyle/>
        <a:p>
          <a:endParaRPr lang="en-IN"/>
        </a:p>
      </dgm:t>
    </dgm:pt>
    <dgm:pt modelId="{95233645-28E0-4FAB-A56E-97D454430EB0}" type="sibTrans" cxnId="{02F72EEF-024B-4AC0-A8CE-BA24241948A5}">
      <dgm:prSet/>
      <dgm:spPr/>
      <dgm:t>
        <a:bodyPr/>
        <a:lstStyle/>
        <a:p>
          <a:endParaRPr lang="en-IN"/>
        </a:p>
      </dgm:t>
    </dgm:pt>
    <dgm:pt modelId="{B9905F98-7CB9-4A84-8713-3FFDD27BAC13}">
      <dgm:prSet phldrT="[Text]"/>
      <dgm:spPr/>
      <dgm:t>
        <a:bodyPr/>
        <a:lstStyle/>
        <a:p>
          <a:r>
            <a:rPr lang="en-IN" dirty="0"/>
            <a:t>SPECIFIC FACTORS  </a:t>
          </a:r>
        </a:p>
      </dgm:t>
    </dgm:pt>
    <dgm:pt modelId="{97755DA7-57AA-4A4E-9F27-62802D332885}" type="parTrans" cxnId="{52EECB10-A5C3-4519-B19E-C85ECF35E13B}">
      <dgm:prSet/>
      <dgm:spPr/>
      <dgm:t>
        <a:bodyPr/>
        <a:lstStyle/>
        <a:p>
          <a:endParaRPr lang="en-IN"/>
        </a:p>
      </dgm:t>
    </dgm:pt>
    <dgm:pt modelId="{6FCD610E-A94B-4F9E-B0E2-780EC19D6F54}" type="sibTrans" cxnId="{52EECB10-A5C3-4519-B19E-C85ECF35E13B}">
      <dgm:prSet/>
      <dgm:spPr/>
      <dgm:t>
        <a:bodyPr/>
        <a:lstStyle/>
        <a:p>
          <a:endParaRPr lang="en-IN"/>
        </a:p>
      </dgm:t>
    </dgm:pt>
    <dgm:pt modelId="{F5F40FC9-C4CB-47B7-8ACE-119CE91CACE9}">
      <dgm:prSet phldrT="[Text]"/>
      <dgm:spPr/>
      <dgm:t>
        <a:bodyPr/>
        <a:lstStyle/>
        <a:p>
          <a:r>
            <a:rPr lang="en-IN" dirty="0"/>
            <a:t>GENERAL FACTORS </a:t>
          </a:r>
        </a:p>
      </dgm:t>
    </dgm:pt>
    <dgm:pt modelId="{2C7CACB7-2D4F-4B56-9ADD-B1552232714F}" type="sibTrans" cxnId="{9C6E136F-99C3-4E51-B6F3-2CAEA6A08A20}">
      <dgm:prSet/>
      <dgm:spPr/>
      <dgm:t>
        <a:bodyPr/>
        <a:lstStyle/>
        <a:p>
          <a:endParaRPr lang="en-IN"/>
        </a:p>
      </dgm:t>
    </dgm:pt>
    <dgm:pt modelId="{42160913-4641-4CA3-BB1B-54609F21228D}" type="parTrans" cxnId="{9C6E136F-99C3-4E51-B6F3-2CAEA6A08A20}">
      <dgm:prSet/>
      <dgm:spPr/>
      <dgm:t>
        <a:bodyPr/>
        <a:lstStyle/>
        <a:p>
          <a:endParaRPr lang="en-IN"/>
        </a:p>
      </dgm:t>
    </dgm:pt>
    <dgm:pt modelId="{34842619-4C2F-4A01-9D5E-2398D4A3F220}" type="pres">
      <dgm:prSet presAssocID="{38CA2170-AAA7-4D0A-84B5-7847465B31C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856B254-813A-4697-AB73-4A15B3CBE027}" type="pres">
      <dgm:prSet presAssocID="{193D696C-7849-425B-B944-A6B881E3F3E3}" presName="hierRoot1" presStyleCnt="0"/>
      <dgm:spPr/>
    </dgm:pt>
    <dgm:pt modelId="{5A6278C7-11BB-44FD-81BD-6EC277EFA4BC}" type="pres">
      <dgm:prSet presAssocID="{193D696C-7849-425B-B944-A6B881E3F3E3}" presName="composite" presStyleCnt="0"/>
      <dgm:spPr/>
    </dgm:pt>
    <dgm:pt modelId="{766C61F9-9492-48B4-BF89-77B79900F25E}" type="pres">
      <dgm:prSet presAssocID="{193D696C-7849-425B-B944-A6B881E3F3E3}" presName="background" presStyleLbl="node0" presStyleIdx="0" presStyleCnt="1"/>
      <dgm:spPr/>
    </dgm:pt>
    <dgm:pt modelId="{3F853D45-FBC4-44E7-98D2-CE8991CC3116}" type="pres">
      <dgm:prSet presAssocID="{193D696C-7849-425B-B944-A6B881E3F3E3}" presName="text" presStyleLbl="fgAcc0" presStyleIdx="0" presStyleCnt="1" custScaleX="281721">
        <dgm:presLayoutVars>
          <dgm:chPref val="3"/>
        </dgm:presLayoutVars>
      </dgm:prSet>
      <dgm:spPr/>
    </dgm:pt>
    <dgm:pt modelId="{6179791F-909D-47CC-9CE2-4B329EFE6557}" type="pres">
      <dgm:prSet presAssocID="{193D696C-7849-425B-B944-A6B881E3F3E3}" presName="hierChild2" presStyleCnt="0"/>
      <dgm:spPr/>
    </dgm:pt>
    <dgm:pt modelId="{E5709F1A-6663-49A8-8963-9C0B07377C75}" type="pres">
      <dgm:prSet presAssocID="{42160913-4641-4CA3-BB1B-54609F21228D}" presName="Name10" presStyleLbl="parChTrans1D2" presStyleIdx="0" presStyleCnt="2"/>
      <dgm:spPr/>
    </dgm:pt>
    <dgm:pt modelId="{3737D76F-E974-4A49-AB38-964DCBC8FEAA}" type="pres">
      <dgm:prSet presAssocID="{F5F40FC9-C4CB-47B7-8ACE-119CE91CACE9}" presName="hierRoot2" presStyleCnt="0"/>
      <dgm:spPr/>
    </dgm:pt>
    <dgm:pt modelId="{426AEDE9-12DE-4160-B924-EF3767A0756F}" type="pres">
      <dgm:prSet presAssocID="{F5F40FC9-C4CB-47B7-8ACE-119CE91CACE9}" presName="composite2" presStyleCnt="0"/>
      <dgm:spPr/>
    </dgm:pt>
    <dgm:pt modelId="{EB5DE8F7-8F53-4B0D-AEDC-6F29FAB77211}" type="pres">
      <dgm:prSet presAssocID="{F5F40FC9-C4CB-47B7-8ACE-119CE91CACE9}" presName="background2" presStyleLbl="node2" presStyleIdx="0" presStyleCnt="2"/>
      <dgm:spPr/>
    </dgm:pt>
    <dgm:pt modelId="{26EA6943-2255-4F76-87A4-C18C77E232D3}" type="pres">
      <dgm:prSet presAssocID="{F5F40FC9-C4CB-47B7-8ACE-119CE91CACE9}" presName="text2" presStyleLbl="fgAcc2" presStyleIdx="0" presStyleCnt="2" custScaleX="244983">
        <dgm:presLayoutVars>
          <dgm:chPref val="3"/>
        </dgm:presLayoutVars>
      </dgm:prSet>
      <dgm:spPr/>
    </dgm:pt>
    <dgm:pt modelId="{78D8109A-0AF9-40EE-A85D-8C00906EAEC5}" type="pres">
      <dgm:prSet presAssocID="{F5F40FC9-C4CB-47B7-8ACE-119CE91CACE9}" presName="hierChild3" presStyleCnt="0"/>
      <dgm:spPr/>
    </dgm:pt>
    <dgm:pt modelId="{A2928F78-34BD-4D14-BAD6-A9D68913709E}" type="pres">
      <dgm:prSet presAssocID="{97755DA7-57AA-4A4E-9F27-62802D332885}" presName="Name10" presStyleLbl="parChTrans1D2" presStyleIdx="1" presStyleCnt="2"/>
      <dgm:spPr/>
    </dgm:pt>
    <dgm:pt modelId="{08227689-CC69-41B7-8747-AEFBE1AF2568}" type="pres">
      <dgm:prSet presAssocID="{B9905F98-7CB9-4A84-8713-3FFDD27BAC13}" presName="hierRoot2" presStyleCnt="0"/>
      <dgm:spPr/>
    </dgm:pt>
    <dgm:pt modelId="{714FE562-DFD6-456C-9DDB-E6349F3F49F8}" type="pres">
      <dgm:prSet presAssocID="{B9905F98-7CB9-4A84-8713-3FFDD27BAC13}" presName="composite2" presStyleCnt="0"/>
      <dgm:spPr/>
    </dgm:pt>
    <dgm:pt modelId="{048347FC-3D73-4074-AD2A-AC709F146233}" type="pres">
      <dgm:prSet presAssocID="{B9905F98-7CB9-4A84-8713-3FFDD27BAC13}" presName="background2" presStyleLbl="node2" presStyleIdx="1" presStyleCnt="2"/>
      <dgm:spPr/>
    </dgm:pt>
    <dgm:pt modelId="{BB8F4228-490E-45D6-ACBF-462C192C1C2D}" type="pres">
      <dgm:prSet presAssocID="{B9905F98-7CB9-4A84-8713-3FFDD27BAC13}" presName="text2" presStyleLbl="fgAcc2" presStyleIdx="1" presStyleCnt="2" custScaleX="265167">
        <dgm:presLayoutVars>
          <dgm:chPref val="3"/>
        </dgm:presLayoutVars>
      </dgm:prSet>
      <dgm:spPr/>
    </dgm:pt>
    <dgm:pt modelId="{2C805D43-65D3-41FE-9A6B-D3CFE78FBCBC}" type="pres">
      <dgm:prSet presAssocID="{B9905F98-7CB9-4A84-8713-3FFDD27BAC13}" presName="hierChild3" presStyleCnt="0"/>
      <dgm:spPr/>
    </dgm:pt>
  </dgm:ptLst>
  <dgm:cxnLst>
    <dgm:cxn modelId="{52EECB10-A5C3-4519-B19E-C85ECF35E13B}" srcId="{193D696C-7849-425B-B944-A6B881E3F3E3}" destId="{B9905F98-7CB9-4A84-8713-3FFDD27BAC13}" srcOrd="1" destOrd="0" parTransId="{97755DA7-57AA-4A4E-9F27-62802D332885}" sibTransId="{6FCD610E-A94B-4F9E-B0E2-780EC19D6F54}"/>
    <dgm:cxn modelId="{1B21E010-E93C-4264-9607-ACD9E17A714B}" type="presOf" srcId="{38CA2170-AAA7-4D0A-84B5-7847465B31C9}" destId="{34842619-4C2F-4A01-9D5E-2398D4A3F220}" srcOrd="0" destOrd="0" presId="urn:microsoft.com/office/officeart/2005/8/layout/hierarchy1"/>
    <dgm:cxn modelId="{0FB3CC24-DC23-4B12-9D82-F76B0D2A9413}" type="presOf" srcId="{42160913-4641-4CA3-BB1B-54609F21228D}" destId="{E5709F1A-6663-49A8-8963-9C0B07377C75}" srcOrd="0" destOrd="0" presId="urn:microsoft.com/office/officeart/2005/8/layout/hierarchy1"/>
    <dgm:cxn modelId="{2B031937-D887-4A02-B9E8-284DD23796F0}" type="presOf" srcId="{97755DA7-57AA-4A4E-9F27-62802D332885}" destId="{A2928F78-34BD-4D14-BAD6-A9D68913709E}" srcOrd="0" destOrd="0" presId="urn:microsoft.com/office/officeart/2005/8/layout/hierarchy1"/>
    <dgm:cxn modelId="{21FD9B43-2205-44AE-9887-4A1DE9367828}" type="presOf" srcId="{B9905F98-7CB9-4A84-8713-3FFDD27BAC13}" destId="{BB8F4228-490E-45D6-ACBF-462C192C1C2D}" srcOrd="0" destOrd="0" presId="urn:microsoft.com/office/officeart/2005/8/layout/hierarchy1"/>
    <dgm:cxn modelId="{39C3E365-AF30-4E4F-B875-D4FBD0233B69}" type="presOf" srcId="{F5F40FC9-C4CB-47B7-8ACE-119CE91CACE9}" destId="{26EA6943-2255-4F76-87A4-C18C77E232D3}" srcOrd="0" destOrd="0" presId="urn:microsoft.com/office/officeart/2005/8/layout/hierarchy1"/>
    <dgm:cxn modelId="{9C6E136F-99C3-4E51-B6F3-2CAEA6A08A20}" srcId="{193D696C-7849-425B-B944-A6B881E3F3E3}" destId="{F5F40FC9-C4CB-47B7-8ACE-119CE91CACE9}" srcOrd="0" destOrd="0" parTransId="{42160913-4641-4CA3-BB1B-54609F21228D}" sibTransId="{2C7CACB7-2D4F-4B56-9ADD-B1552232714F}"/>
    <dgm:cxn modelId="{01795C82-378C-46D0-858E-B172B0095E6A}" type="presOf" srcId="{193D696C-7849-425B-B944-A6B881E3F3E3}" destId="{3F853D45-FBC4-44E7-98D2-CE8991CC3116}" srcOrd="0" destOrd="0" presId="urn:microsoft.com/office/officeart/2005/8/layout/hierarchy1"/>
    <dgm:cxn modelId="{02F72EEF-024B-4AC0-A8CE-BA24241948A5}" srcId="{38CA2170-AAA7-4D0A-84B5-7847465B31C9}" destId="{193D696C-7849-425B-B944-A6B881E3F3E3}" srcOrd="0" destOrd="0" parTransId="{A671C962-3658-4EDC-988C-DA6864A3A8A2}" sibTransId="{95233645-28E0-4FAB-A56E-97D454430EB0}"/>
    <dgm:cxn modelId="{C7E32E3C-A409-4A50-AEBD-EDF91C660601}" type="presParOf" srcId="{34842619-4C2F-4A01-9D5E-2398D4A3F220}" destId="{F856B254-813A-4697-AB73-4A15B3CBE027}" srcOrd="0" destOrd="0" presId="urn:microsoft.com/office/officeart/2005/8/layout/hierarchy1"/>
    <dgm:cxn modelId="{DCD55874-27BB-42EA-99FE-B8D28564EB83}" type="presParOf" srcId="{F856B254-813A-4697-AB73-4A15B3CBE027}" destId="{5A6278C7-11BB-44FD-81BD-6EC277EFA4BC}" srcOrd="0" destOrd="0" presId="urn:microsoft.com/office/officeart/2005/8/layout/hierarchy1"/>
    <dgm:cxn modelId="{2164F6D1-F24F-4442-820F-E72F5C587E9A}" type="presParOf" srcId="{5A6278C7-11BB-44FD-81BD-6EC277EFA4BC}" destId="{766C61F9-9492-48B4-BF89-77B79900F25E}" srcOrd="0" destOrd="0" presId="urn:microsoft.com/office/officeart/2005/8/layout/hierarchy1"/>
    <dgm:cxn modelId="{333B40EE-4E06-4C2A-A442-3A96F0ED2639}" type="presParOf" srcId="{5A6278C7-11BB-44FD-81BD-6EC277EFA4BC}" destId="{3F853D45-FBC4-44E7-98D2-CE8991CC3116}" srcOrd="1" destOrd="0" presId="urn:microsoft.com/office/officeart/2005/8/layout/hierarchy1"/>
    <dgm:cxn modelId="{EA852627-BF50-4AF5-876F-588B102AA297}" type="presParOf" srcId="{F856B254-813A-4697-AB73-4A15B3CBE027}" destId="{6179791F-909D-47CC-9CE2-4B329EFE6557}" srcOrd="1" destOrd="0" presId="urn:microsoft.com/office/officeart/2005/8/layout/hierarchy1"/>
    <dgm:cxn modelId="{50A91F6D-2C73-4FFC-B9D4-02BE77C2F4F4}" type="presParOf" srcId="{6179791F-909D-47CC-9CE2-4B329EFE6557}" destId="{E5709F1A-6663-49A8-8963-9C0B07377C75}" srcOrd="0" destOrd="0" presId="urn:microsoft.com/office/officeart/2005/8/layout/hierarchy1"/>
    <dgm:cxn modelId="{B45447A8-490F-4F64-AA39-07D8B3D6D17F}" type="presParOf" srcId="{6179791F-909D-47CC-9CE2-4B329EFE6557}" destId="{3737D76F-E974-4A49-AB38-964DCBC8FEAA}" srcOrd="1" destOrd="0" presId="urn:microsoft.com/office/officeart/2005/8/layout/hierarchy1"/>
    <dgm:cxn modelId="{99C13CF1-C194-4408-ABF5-DD1C1F3E9CEB}" type="presParOf" srcId="{3737D76F-E974-4A49-AB38-964DCBC8FEAA}" destId="{426AEDE9-12DE-4160-B924-EF3767A0756F}" srcOrd="0" destOrd="0" presId="urn:microsoft.com/office/officeart/2005/8/layout/hierarchy1"/>
    <dgm:cxn modelId="{F50203C1-1329-47C8-B147-3B42677DC4B7}" type="presParOf" srcId="{426AEDE9-12DE-4160-B924-EF3767A0756F}" destId="{EB5DE8F7-8F53-4B0D-AEDC-6F29FAB77211}" srcOrd="0" destOrd="0" presId="urn:microsoft.com/office/officeart/2005/8/layout/hierarchy1"/>
    <dgm:cxn modelId="{4403859B-CF67-49AF-A728-CD66E404DC8A}" type="presParOf" srcId="{426AEDE9-12DE-4160-B924-EF3767A0756F}" destId="{26EA6943-2255-4F76-87A4-C18C77E232D3}" srcOrd="1" destOrd="0" presId="urn:microsoft.com/office/officeart/2005/8/layout/hierarchy1"/>
    <dgm:cxn modelId="{F7EE8CDB-1F8D-4C09-98CB-89AC30955221}" type="presParOf" srcId="{3737D76F-E974-4A49-AB38-964DCBC8FEAA}" destId="{78D8109A-0AF9-40EE-A85D-8C00906EAEC5}" srcOrd="1" destOrd="0" presId="urn:microsoft.com/office/officeart/2005/8/layout/hierarchy1"/>
    <dgm:cxn modelId="{75B67A51-B5FD-437F-AB76-B1F9E714D260}" type="presParOf" srcId="{6179791F-909D-47CC-9CE2-4B329EFE6557}" destId="{A2928F78-34BD-4D14-BAD6-A9D68913709E}" srcOrd="2" destOrd="0" presId="urn:microsoft.com/office/officeart/2005/8/layout/hierarchy1"/>
    <dgm:cxn modelId="{8EF0A623-67F0-47B7-BEFA-7F7DA6A08DC6}" type="presParOf" srcId="{6179791F-909D-47CC-9CE2-4B329EFE6557}" destId="{08227689-CC69-41B7-8747-AEFBE1AF2568}" srcOrd="3" destOrd="0" presId="urn:microsoft.com/office/officeart/2005/8/layout/hierarchy1"/>
    <dgm:cxn modelId="{35316CBF-89F1-4BC9-93DE-1F877D036F08}" type="presParOf" srcId="{08227689-CC69-41B7-8747-AEFBE1AF2568}" destId="{714FE562-DFD6-456C-9DDB-E6349F3F49F8}" srcOrd="0" destOrd="0" presId="urn:microsoft.com/office/officeart/2005/8/layout/hierarchy1"/>
    <dgm:cxn modelId="{54721B1B-7806-4CB9-BB55-B71E8E1A5690}" type="presParOf" srcId="{714FE562-DFD6-456C-9DDB-E6349F3F49F8}" destId="{048347FC-3D73-4074-AD2A-AC709F146233}" srcOrd="0" destOrd="0" presId="urn:microsoft.com/office/officeart/2005/8/layout/hierarchy1"/>
    <dgm:cxn modelId="{B34CC2A2-C8E4-4415-9E44-36E1E0752F5E}" type="presParOf" srcId="{714FE562-DFD6-456C-9DDB-E6349F3F49F8}" destId="{BB8F4228-490E-45D6-ACBF-462C192C1C2D}" srcOrd="1" destOrd="0" presId="urn:microsoft.com/office/officeart/2005/8/layout/hierarchy1"/>
    <dgm:cxn modelId="{BD608C6C-4500-4B37-AA53-060FE6A899AF}" type="presParOf" srcId="{08227689-CC69-41B7-8747-AEFBE1AF2568}" destId="{2C805D43-65D3-41FE-9A6B-D3CFE78FBC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28F78-34BD-4D14-BAD6-A9D68913709E}">
      <dsp:nvSpPr>
        <dsp:cNvPr id="0" name=""/>
        <dsp:cNvSpPr/>
      </dsp:nvSpPr>
      <dsp:spPr>
        <a:xfrm>
          <a:off x="5681640" y="1410449"/>
          <a:ext cx="2850317" cy="620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833"/>
              </a:lnTo>
              <a:lnTo>
                <a:pt x="2850317" y="422833"/>
              </a:lnTo>
              <a:lnTo>
                <a:pt x="2850317" y="6204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09F1A-6663-49A8-8963-9C0B07377C75}">
      <dsp:nvSpPr>
        <dsp:cNvPr id="0" name=""/>
        <dsp:cNvSpPr/>
      </dsp:nvSpPr>
      <dsp:spPr>
        <a:xfrm>
          <a:off x="2616017" y="1410449"/>
          <a:ext cx="3065623" cy="620472"/>
        </a:xfrm>
        <a:custGeom>
          <a:avLst/>
          <a:gdLst/>
          <a:ahLst/>
          <a:cxnLst/>
          <a:rect l="0" t="0" r="0" b="0"/>
          <a:pathLst>
            <a:path>
              <a:moveTo>
                <a:pt x="3065623" y="0"/>
              </a:moveTo>
              <a:lnTo>
                <a:pt x="3065623" y="422833"/>
              </a:lnTo>
              <a:lnTo>
                <a:pt x="0" y="422833"/>
              </a:lnTo>
              <a:lnTo>
                <a:pt x="0" y="6204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C61F9-9492-48B4-BF89-77B79900F25E}">
      <dsp:nvSpPr>
        <dsp:cNvPr id="0" name=""/>
        <dsp:cNvSpPr/>
      </dsp:nvSpPr>
      <dsp:spPr>
        <a:xfrm>
          <a:off x="2676480" y="55721"/>
          <a:ext cx="6010319" cy="13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53D45-FBC4-44E7-98D2-CE8991CC3116}">
      <dsp:nvSpPr>
        <dsp:cNvPr id="0" name=""/>
        <dsp:cNvSpPr/>
      </dsp:nvSpPr>
      <dsp:spPr>
        <a:xfrm>
          <a:off x="2913528" y="280916"/>
          <a:ext cx="6010319" cy="13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MAJOR FACTORS OF FOREIGN MARKET SELECTION </a:t>
          </a:r>
        </a:p>
      </dsp:txBody>
      <dsp:txXfrm>
        <a:off x="2953207" y="320595"/>
        <a:ext cx="5930961" cy="1275369"/>
      </dsp:txXfrm>
    </dsp:sp>
    <dsp:sp modelId="{EB5DE8F7-8F53-4B0D-AEDC-6F29FAB77211}">
      <dsp:nvSpPr>
        <dsp:cNvPr id="0" name=""/>
        <dsp:cNvSpPr/>
      </dsp:nvSpPr>
      <dsp:spPr>
        <a:xfrm>
          <a:off x="2747" y="2030921"/>
          <a:ext cx="5226539" cy="13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A6943-2255-4F76-87A4-C18C77E232D3}">
      <dsp:nvSpPr>
        <dsp:cNvPr id="0" name=""/>
        <dsp:cNvSpPr/>
      </dsp:nvSpPr>
      <dsp:spPr>
        <a:xfrm>
          <a:off x="239794" y="2256116"/>
          <a:ext cx="5226539" cy="13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FIRM RELATED FACTORS </a:t>
          </a:r>
        </a:p>
      </dsp:txBody>
      <dsp:txXfrm>
        <a:off x="279473" y="2295795"/>
        <a:ext cx="5147181" cy="1275369"/>
      </dsp:txXfrm>
    </dsp:sp>
    <dsp:sp modelId="{048347FC-3D73-4074-AD2A-AC709F146233}">
      <dsp:nvSpPr>
        <dsp:cNvPr id="0" name=""/>
        <dsp:cNvSpPr/>
      </dsp:nvSpPr>
      <dsp:spPr>
        <a:xfrm>
          <a:off x="5703382" y="2030921"/>
          <a:ext cx="5657151" cy="13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F4228-490E-45D6-ACBF-462C192C1C2D}">
      <dsp:nvSpPr>
        <dsp:cNvPr id="0" name=""/>
        <dsp:cNvSpPr/>
      </dsp:nvSpPr>
      <dsp:spPr>
        <a:xfrm>
          <a:off x="5940430" y="2256116"/>
          <a:ext cx="5657151" cy="13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 dirty="0"/>
            <a:t>MARKET RELATED FACTORS </a:t>
          </a:r>
        </a:p>
      </dsp:txBody>
      <dsp:txXfrm>
        <a:off x="5980109" y="2295795"/>
        <a:ext cx="5577793" cy="1275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28F78-34BD-4D14-BAD6-A9D68913709E}">
      <dsp:nvSpPr>
        <dsp:cNvPr id="0" name=""/>
        <dsp:cNvSpPr/>
      </dsp:nvSpPr>
      <dsp:spPr>
        <a:xfrm>
          <a:off x="5681640" y="1410449"/>
          <a:ext cx="2850317" cy="620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833"/>
              </a:lnTo>
              <a:lnTo>
                <a:pt x="2850317" y="422833"/>
              </a:lnTo>
              <a:lnTo>
                <a:pt x="2850317" y="6204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09F1A-6663-49A8-8963-9C0B07377C75}">
      <dsp:nvSpPr>
        <dsp:cNvPr id="0" name=""/>
        <dsp:cNvSpPr/>
      </dsp:nvSpPr>
      <dsp:spPr>
        <a:xfrm>
          <a:off x="2616017" y="1410449"/>
          <a:ext cx="3065623" cy="620472"/>
        </a:xfrm>
        <a:custGeom>
          <a:avLst/>
          <a:gdLst/>
          <a:ahLst/>
          <a:cxnLst/>
          <a:rect l="0" t="0" r="0" b="0"/>
          <a:pathLst>
            <a:path>
              <a:moveTo>
                <a:pt x="3065623" y="0"/>
              </a:moveTo>
              <a:lnTo>
                <a:pt x="3065623" y="422833"/>
              </a:lnTo>
              <a:lnTo>
                <a:pt x="0" y="422833"/>
              </a:lnTo>
              <a:lnTo>
                <a:pt x="0" y="62047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C61F9-9492-48B4-BF89-77B79900F25E}">
      <dsp:nvSpPr>
        <dsp:cNvPr id="0" name=""/>
        <dsp:cNvSpPr/>
      </dsp:nvSpPr>
      <dsp:spPr>
        <a:xfrm>
          <a:off x="2676480" y="55721"/>
          <a:ext cx="6010319" cy="13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53D45-FBC4-44E7-98D2-CE8991CC3116}">
      <dsp:nvSpPr>
        <dsp:cNvPr id="0" name=""/>
        <dsp:cNvSpPr/>
      </dsp:nvSpPr>
      <dsp:spPr>
        <a:xfrm>
          <a:off x="2913528" y="280916"/>
          <a:ext cx="6010319" cy="13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300" kern="1200" dirty="0"/>
            <a:t>MARKET RELATED FACTORS </a:t>
          </a:r>
        </a:p>
      </dsp:txBody>
      <dsp:txXfrm>
        <a:off x="2953207" y="320595"/>
        <a:ext cx="5930961" cy="1275369"/>
      </dsp:txXfrm>
    </dsp:sp>
    <dsp:sp modelId="{EB5DE8F7-8F53-4B0D-AEDC-6F29FAB77211}">
      <dsp:nvSpPr>
        <dsp:cNvPr id="0" name=""/>
        <dsp:cNvSpPr/>
      </dsp:nvSpPr>
      <dsp:spPr>
        <a:xfrm>
          <a:off x="2747" y="2030921"/>
          <a:ext cx="5226539" cy="13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A6943-2255-4F76-87A4-C18C77E232D3}">
      <dsp:nvSpPr>
        <dsp:cNvPr id="0" name=""/>
        <dsp:cNvSpPr/>
      </dsp:nvSpPr>
      <dsp:spPr>
        <a:xfrm>
          <a:off x="239794" y="2256116"/>
          <a:ext cx="5226539" cy="13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300" kern="1200" dirty="0"/>
            <a:t>GENERAL FACTORS </a:t>
          </a:r>
        </a:p>
      </dsp:txBody>
      <dsp:txXfrm>
        <a:off x="279473" y="2295795"/>
        <a:ext cx="5147181" cy="1275369"/>
      </dsp:txXfrm>
    </dsp:sp>
    <dsp:sp modelId="{048347FC-3D73-4074-AD2A-AC709F146233}">
      <dsp:nvSpPr>
        <dsp:cNvPr id="0" name=""/>
        <dsp:cNvSpPr/>
      </dsp:nvSpPr>
      <dsp:spPr>
        <a:xfrm>
          <a:off x="5703382" y="2030921"/>
          <a:ext cx="5657151" cy="1354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8F4228-490E-45D6-ACBF-462C192C1C2D}">
      <dsp:nvSpPr>
        <dsp:cNvPr id="0" name=""/>
        <dsp:cNvSpPr/>
      </dsp:nvSpPr>
      <dsp:spPr>
        <a:xfrm>
          <a:off x="5940430" y="2256116"/>
          <a:ext cx="5657151" cy="1354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300" kern="1200" dirty="0"/>
            <a:t>SPECIFIC FACTORS  </a:t>
          </a:r>
        </a:p>
      </dsp:txBody>
      <dsp:txXfrm>
        <a:off x="5980109" y="2295795"/>
        <a:ext cx="5577793" cy="1275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5201-D7F0-4F3C-ABAF-92770630C167}" type="datetimeFigureOut">
              <a:rPr lang="en-IN" smtClean="0"/>
              <a:t>28-08-2021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69D8C-627F-4DE7-8556-CD224DEDBE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683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35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69D8C-627F-4DE7-8556-CD224DEDBEF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15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493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152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274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64266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351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5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432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872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882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9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4079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1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734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399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6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5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3571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0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8/28/2021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8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CD42-B17D-44E4-8C8B-DBFB56CB0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2513"/>
            <a:ext cx="9144000" cy="1802675"/>
          </a:xfrm>
        </p:spPr>
        <p:txBody>
          <a:bodyPr/>
          <a:lstStyle/>
          <a:p>
            <a:r>
              <a:rPr lang="en-IN" dirty="0"/>
              <a:t>EXPORT MARKETING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4FDE9-FA84-4147-A359-0DD439FA1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570853"/>
          </a:xfrm>
        </p:spPr>
        <p:txBody>
          <a:bodyPr>
            <a:normAutofit/>
          </a:bodyPr>
          <a:lstStyle/>
          <a:p>
            <a:pPr algn="ctr"/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Sumita Shankar </a:t>
            </a:r>
          </a:p>
        </p:txBody>
      </p:sp>
    </p:spTree>
    <p:extLst>
      <p:ext uri="{BB962C8B-B14F-4D97-AF65-F5344CB8AC3E}">
        <p14:creationId xmlns:p14="http://schemas.microsoft.com/office/powerpoint/2010/main" val="372681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566-399B-4C98-926F-9941424D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FACTORS OF FOREIGN MARKET SELECTION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BE6ED-EE7E-424B-9201-E24D1D49FA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757A4E-FD75-4D30-9954-CE4B26E56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8754863"/>
              </p:ext>
            </p:extLst>
          </p:nvPr>
        </p:nvGraphicFramePr>
        <p:xfrm>
          <a:off x="-1" y="1640541"/>
          <a:ext cx="11600329" cy="366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070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566-399B-4C98-926F-9941424D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448807"/>
          </a:xfrm>
        </p:spPr>
        <p:txBody>
          <a:bodyPr>
            <a:no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FIRM RELATED FACTORS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BE6ED-EE7E-424B-9201-E24D1D49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8" y="365125"/>
            <a:ext cx="11119358" cy="1039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FB1D-F684-46C6-8D3B-DF51B61A0DB6}"/>
              </a:ext>
            </a:extLst>
          </p:cNvPr>
          <p:cNvSpPr txBox="1"/>
          <p:nvPr/>
        </p:nvSpPr>
        <p:spPr>
          <a:xfrm>
            <a:off x="579863" y="2430966"/>
            <a:ext cx="112420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Firms Objective  	</a:t>
            </a:r>
          </a:p>
          <a:p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Business Strategy </a:t>
            </a:r>
          </a:p>
          <a:p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0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566-399B-4C98-926F-9941424D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448807"/>
          </a:xfrm>
        </p:spPr>
        <p:txBody>
          <a:bodyPr>
            <a:no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FIRM RELATED FACTORS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BE6ED-EE7E-424B-9201-E24D1D49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8" y="365125"/>
            <a:ext cx="11119358" cy="1039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FB1D-F684-46C6-8D3B-DF51B61A0DB6}"/>
              </a:ext>
            </a:extLst>
          </p:cNvPr>
          <p:cNvSpPr txBox="1"/>
          <p:nvPr/>
        </p:nvSpPr>
        <p:spPr>
          <a:xfrm>
            <a:off x="579863" y="2439931"/>
            <a:ext cx="112420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International Orientation </a:t>
            </a:r>
          </a:p>
          <a:p>
            <a:pPr marL="742950" indent="-742950">
              <a:buAutoNum type="alphaLcParenR"/>
            </a:pPr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Ethnocentric Approach</a:t>
            </a:r>
          </a:p>
          <a:p>
            <a:pPr marL="742950" indent="-742950">
              <a:buAutoNum type="alphaLcParenR"/>
            </a:pPr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Polycentric Approach </a:t>
            </a:r>
          </a:p>
          <a:p>
            <a:pPr marL="742950" indent="-742950">
              <a:buAutoNum type="alphaLcParenR"/>
            </a:pPr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 centric  Approach</a:t>
            </a:r>
          </a:p>
          <a:p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  Geocentric Approach    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2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566-399B-4C98-926F-9941424D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448807"/>
          </a:xfrm>
        </p:spPr>
        <p:txBody>
          <a:bodyPr>
            <a:no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FIRM RELATED FACTORS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BE6ED-EE7E-424B-9201-E24D1D49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28" y="365125"/>
            <a:ext cx="11119358" cy="1039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5FB1D-F684-46C6-8D3B-DF51B61A0DB6}"/>
              </a:ext>
            </a:extLst>
          </p:cNvPr>
          <p:cNvSpPr txBox="1"/>
          <p:nvPr/>
        </p:nvSpPr>
        <p:spPr>
          <a:xfrm>
            <a:off x="579863" y="2439931"/>
            <a:ext cx="112420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Company Resources </a:t>
            </a:r>
          </a:p>
          <a:p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Management Vision</a:t>
            </a:r>
          </a:p>
          <a:p>
            <a:r>
              <a:rPr lang="en-IN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16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6566-399B-4C98-926F-9941424D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MARKET RELATED FACTORS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BE6ED-EE7E-424B-9201-E24D1D49FA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757A4E-FD75-4D30-9954-CE4B26E56B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62780"/>
              </p:ext>
            </p:extLst>
          </p:nvPr>
        </p:nvGraphicFramePr>
        <p:xfrm>
          <a:off x="-1" y="1640541"/>
          <a:ext cx="11600329" cy="366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23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F46F-4DF9-4C64-92C1-538DA360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IN" dirty="0"/>
            </a:br>
            <a:br>
              <a:rPr lang="en-IN" dirty="0"/>
            </a:br>
            <a:r>
              <a:rPr lang="en-IN" dirty="0"/>
              <a:t>GENERAL FACTORS </a:t>
            </a:r>
            <a:br>
              <a:rPr lang="en-IN" dirty="0"/>
            </a:br>
            <a:br>
              <a:rPr lang="en-IN" dirty="0"/>
            </a:br>
            <a:endParaRPr lang="en-IN" sz="6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EE01-9334-4DF8-92F2-91C1C5D2B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1.Economic policy </a:t>
            </a:r>
          </a:p>
          <a:p>
            <a:pPr marL="0" indent="0">
              <a:buNone/>
            </a:pPr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2.Economic factors </a:t>
            </a:r>
          </a:p>
          <a:p>
            <a:pPr marL="0" indent="0">
              <a:buNone/>
            </a:pPr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3.Business regulations </a:t>
            </a:r>
          </a:p>
          <a:p>
            <a:pPr marL="0" indent="0">
              <a:buNone/>
            </a:pPr>
            <a:r>
              <a:rPr lang="en-I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3322715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F46F-4DF9-4C64-92C1-538DA360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IN" dirty="0"/>
            </a:br>
            <a:br>
              <a:rPr lang="en-IN" dirty="0"/>
            </a:br>
            <a:r>
              <a:rPr lang="en-IN" dirty="0"/>
              <a:t>GENERAL FACTORS </a:t>
            </a:r>
            <a:br>
              <a:rPr lang="en-IN" dirty="0"/>
            </a:br>
            <a:br>
              <a:rPr lang="en-IN" dirty="0"/>
            </a:br>
            <a:endParaRPr lang="en-IN" sz="66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EE01-9334-4DF8-92F2-91C1C5D2B2A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39590"/>
            <a:ext cx="10394707" cy="363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Hub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Political factors 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Bureaucracy and procedures</a:t>
            </a:r>
          </a:p>
          <a:p>
            <a:pPr marL="0" indent="0">
              <a:buNone/>
            </a:pPr>
            <a:r>
              <a:rPr lang="en-I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Currency Stability </a:t>
            </a:r>
          </a:p>
          <a:p>
            <a:pPr marL="0" indent="0">
              <a:buNone/>
            </a:pPr>
            <a:endParaRPr lang="en-I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13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363</TotalTime>
  <Words>127</Words>
  <Application>Microsoft Office PowerPoint</Application>
  <PresentationFormat>Widescreen</PresentationFormat>
  <Paragraphs>43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Impact</vt:lpstr>
      <vt:lpstr>Times New Roman</vt:lpstr>
      <vt:lpstr>Main Event</vt:lpstr>
      <vt:lpstr>EXPORT MARKETING </vt:lpstr>
      <vt:lpstr>MAJOR FACTORS OF FOREIGN MARKET SELECTION </vt:lpstr>
      <vt:lpstr>I FIRM RELATED FACTORS </vt:lpstr>
      <vt:lpstr>I FIRM RELATED FACTORS </vt:lpstr>
      <vt:lpstr>I FIRM RELATED FACTORS </vt:lpstr>
      <vt:lpstr>II MARKET RELATED FACTORS  </vt:lpstr>
      <vt:lpstr>  GENERAL FACTORS   </vt:lpstr>
      <vt:lpstr>  GENERAL FACTORS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MARKETING</dc:title>
  <dc:creator>Sumita Shankar</dc:creator>
  <cp:lastModifiedBy>Dr. Sumita Shankar</cp:lastModifiedBy>
  <cp:revision>44</cp:revision>
  <dcterms:created xsi:type="dcterms:W3CDTF">2020-07-21T06:59:49Z</dcterms:created>
  <dcterms:modified xsi:type="dcterms:W3CDTF">2021-08-28T09:02:42Z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